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5" r:id="rId2"/>
    <p:sldId id="267" r:id="rId3"/>
    <p:sldId id="257" r:id="rId4"/>
    <p:sldId id="268" r:id="rId5"/>
    <p:sldId id="269" r:id="rId6"/>
    <p:sldId id="270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545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msaqiBAl1CY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9664" y="1627130"/>
            <a:ext cx="8492163" cy="1362456"/>
          </a:xfrm>
          <a:ln w="5715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CL" sz="49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Tecnología 5° año Básico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Profesora Millaray mena Sáez</a:t>
            </a:r>
            <a:endParaRPr lang="es-CL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6726" y="3812746"/>
            <a:ext cx="11718037" cy="2503647"/>
          </a:xfrm>
          <a:ln w="28575">
            <a:solidFill>
              <a:srgbClr val="FFC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lunes 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jueves 30</a:t>
            </a:r>
            <a:r>
              <a:rPr lang="es-C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  <a:t>de abril</a:t>
            </a:r>
            <a:br>
              <a:rPr lang="es-C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 0: aproximación y nivelación de la asignatura.</a:t>
            </a:r>
            <a:endParaRPr lang="es-CL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s-CL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es-CL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78"/>
          <a:stretch>
            <a:fillRect/>
          </a:stretch>
        </p:blipFill>
        <p:spPr bwMode="auto">
          <a:xfrm>
            <a:off x="286726" y="100783"/>
            <a:ext cx="1387329" cy="17280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redondeado 4"/>
          <p:cNvSpPr/>
          <p:nvPr/>
        </p:nvSpPr>
        <p:spPr>
          <a:xfrm>
            <a:off x="8876714" y="211015"/>
            <a:ext cx="2602523" cy="593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IMPRIMIR</a:t>
            </a:r>
            <a:endParaRPr lang="es-CL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26609" y="126609"/>
            <a:ext cx="11859065" cy="658368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 </a:t>
            </a:r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siguiente video</a:t>
            </a:r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CL" dirty="0">
                <a:hlinkClick r:id="rId2"/>
              </a:rPr>
              <a:t>https://</a:t>
            </a:r>
            <a:r>
              <a:rPr lang="es-CL" dirty="0" smtClean="0">
                <a:hlinkClick r:id="rId2"/>
              </a:rPr>
              <a:t>www.youtube.com/watch?v=msaqiBAl1CY</a:t>
            </a:r>
            <a:endParaRPr lang="es-CL" dirty="0" smtClean="0"/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Entraremos a la fábrica de las mochilas TOTTO y cuales son sus procesos de elaboración</a:t>
            </a:r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Mochila para Niño Rayol en cl.totto.com - TottoCL-redisen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2" t="10671" r="20350" b="11402"/>
          <a:stretch/>
        </p:blipFill>
        <p:spPr bwMode="auto">
          <a:xfrm>
            <a:off x="436098" y="1800664"/>
            <a:ext cx="3334043" cy="441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Mochila Porta Pc Goctal 25.74 Litros - Mujer en cl.totto.com ...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0" t="11655" r="22250" b="10240"/>
          <a:stretch/>
        </p:blipFill>
        <p:spPr bwMode="auto">
          <a:xfrm>
            <a:off x="4079630" y="1800664"/>
            <a:ext cx="3235570" cy="461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ochila De Ruedas Bomper EsEstampado Renglon En Cl.Totto.Com ..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07" t="11022" r="27165" b="10074"/>
          <a:stretch/>
        </p:blipFill>
        <p:spPr bwMode="auto">
          <a:xfrm>
            <a:off x="7624688" y="1800663"/>
            <a:ext cx="2700997" cy="463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73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echa doblada 7"/>
          <p:cNvSpPr/>
          <p:nvPr/>
        </p:nvSpPr>
        <p:spPr>
          <a:xfrm rot="10800000" flipH="1">
            <a:off x="8817515" y="4980732"/>
            <a:ext cx="436098" cy="689317"/>
          </a:xfrm>
          <a:prstGeom prst="bentArrow">
            <a:avLst>
              <a:gd name="adj1" fmla="val 25000"/>
              <a:gd name="adj2" fmla="val 36290"/>
              <a:gd name="adj3" fmla="val 25000"/>
              <a:gd name="adj4" fmla="val 4375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5328" y="130193"/>
            <a:ext cx="5720721" cy="978408"/>
          </a:xfrm>
        </p:spPr>
        <p:txBody>
          <a:bodyPr>
            <a:noAutofit/>
          </a:bodyPr>
          <a:lstStyle/>
          <a:p>
            <a:r>
              <a:rPr lang="es-C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Objetivo de la Clase: </a:t>
            </a:r>
            <a:endParaRPr lang="es-CL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5292" y="1197043"/>
            <a:ext cx="11617122" cy="8706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Conocer los procesos de elaboración de un objeto tecnológico por medio de guía de planificación de proceso de construcción. </a:t>
            </a:r>
            <a:endParaRPr lang="es-C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7343034" y="2068149"/>
            <a:ext cx="3722914" cy="1630242"/>
          </a:xfrm>
          <a:prstGeom prst="roundRect">
            <a:avLst/>
          </a:prstGeom>
          <a:noFill/>
          <a:ln w="38100">
            <a:solidFill>
              <a:srgbClr val="00B0F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000" b="1" dirty="0" smtClean="0">
                <a:solidFill>
                  <a:schemeClr val="tx1"/>
                </a:solidFill>
              </a:rPr>
              <a:t>Ruta de Aprendizaje</a:t>
            </a:r>
            <a:endParaRPr lang="es-CL" sz="4000" b="1" dirty="0">
              <a:solidFill>
                <a:schemeClr val="tx1"/>
              </a:solidFill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129319" y="2747973"/>
            <a:ext cx="2690948" cy="640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¿Cuál es la habilidad de la clase?</a:t>
            </a:r>
            <a:endParaRPr lang="es-CL" dirty="0"/>
          </a:p>
        </p:txBody>
      </p:sp>
      <p:sp>
        <p:nvSpPr>
          <p:cNvPr id="6" name="Rectángulo redondeado 5"/>
          <p:cNvSpPr/>
          <p:nvPr/>
        </p:nvSpPr>
        <p:spPr>
          <a:xfrm>
            <a:off x="129319" y="3800638"/>
            <a:ext cx="2690948" cy="640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¿Qué vamos a </a:t>
            </a:r>
            <a:r>
              <a:rPr lang="es-CL" dirty="0" smtClean="0"/>
              <a:t>Conocer</a:t>
            </a:r>
            <a:r>
              <a:rPr lang="es-CL" dirty="0" smtClean="0"/>
              <a:t>?</a:t>
            </a:r>
            <a:endParaRPr lang="es-CL" dirty="0"/>
          </a:p>
        </p:txBody>
      </p:sp>
      <p:sp>
        <p:nvSpPr>
          <p:cNvPr id="7" name="Rectángulo redondeado 6"/>
          <p:cNvSpPr/>
          <p:nvPr/>
        </p:nvSpPr>
        <p:spPr>
          <a:xfrm>
            <a:off x="129319" y="4853303"/>
            <a:ext cx="2690948" cy="640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¿Cómo lo vamos a lograr?</a:t>
            </a:r>
            <a:endParaRPr lang="es-CL" dirty="0"/>
          </a:p>
        </p:txBody>
      </p:sp>
      <p:sp>
        <p:nvSpPr>
          <p:cNvPr id="9" name="Flecha derecha 8"/>
          <p:cNvSpPr/>
          <p:nvPr/>
        </p:nvSpPr>
        <p:spPr>
          <a:xfrm>
            <a:off x="2943177" y="3000738"/>
            <a:ext cx="261911" cy="134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lecha derecha 9"/>
          <p:cNvSpPr/>
          <p:nvPr/>
        </p:nvSpPr>
        <p:spPr>
          <a:xfrm>
            <a:off x="2925422" y="4154313"/>
            <a:ext cx="261911" cy="134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Flecha derecha 10"/>
          <p:cNvSpPr/>
          <p:nvPr/>
        </p:nvSpPr>
        <p:spPr>
          <a:xfrm>
            <a:off x="2925423" y="5173342"/>
            <a:ext cx="261911" cy="1345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Rectángulo redondeado 12"/>
          <p:cNvSpPr/>
          <p:nvPr/>
        </p:nvSpPr>
        <p:spPr>
          <a:xfrm>
            <a:off x="3455849" y="2747973"/>
            <a:ext cx="1645267" cy="640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Conocer </a:t>
            </a:r>
            <a:endParaRPr lang="es-CL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3455849" y="3800638"/>
            <a:ext cx="2415975" cy="841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Procesos de elaboración </a:t>
            </a:r>
            <a:endParaRPr lang="es-CL" dirty="0"/>
          </a:p>
        </p:txBody>
      </p:sp>
      <p:sp>
        <p:nvSpPr>
          <p:cNvPr id="15" name="Rectángulo redondeado 14"/>
          <p:cNvSpPr/>
          <p:nvPr/>
        </p:nvSpPr>
        <p:spPr>
          <a:xfrm>
            <a:off x="3455849" y="4853303"/>
            <a:ext cx="2415975" cy="640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Planificación de construcción </a:t>
            </a:r>
            <a:endParaRPr lang="es-CL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6507406" y="3899580"/>
            <a:ext cx="2528158" cy="1358537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Procesos de elaboración de objeto tecnológico 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9425320" y="4646123"/>
            <a:ext cx="2399866" cy="1358537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 smtClean="0">
                <a:solidFill>
                  <a:schemeClr val="tx1"/>
                </a:solidFill>
              </a:rPr>
              <a:t>Planificación de construcción </a:t>
            </a:r>
            <a:endParaRPr lang="es-CL" sz="2000" dirty="0">
              <a:solidFill>
                <a:schemeClr val="tx1"/>
              </a:solidFill>
            </a:endParaRPr>
          </a:p>
        </p:txBody>
      </p:sp>
      <p:pic>
        <p:nvPicPr>
          <p:cNvPr id="24" name="Imagen 2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478"/>
          <a:stretch>
            <a:fillRect/>
          </a:stretch>
        </p:blipFill>
        <p:spPr bwMode="auto">
          <a:xfrm>
            <a:off x="273665" y="77068"/>
            <a:ext cx="797489" cy="98232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Rectángulo redondeado 19"/>
          <p:cNvSpPr/>
          <p:nvPr/>
        </p:nvSpPr>
        <p:spPr>
          <a:xfrm>
            <a:off x="8567225" y="97738"/>
            <a:ext cx="3465189" cy="8981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 EN TU CUADERNO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7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515" y="132940"/>
            <a:ext cx="9044823" cy="964340"/>
          </a:xfrm>
          <a:ln w="28575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Elaboración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515" y="1291414"/>
            <a:ext cx="11773955" cy="1001620"/>
          </a:xfrm>
          <a:ln w="28575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Para la elaboración de un objeto tecnológico no debemos olvidar los procesos o etapas que este tiene para llegar al producto final, como nos muestra en el video de las mochilas TOTTO.</a:t>
            </a:r>
          </a:p>
          <a:p>
            <a:pPr marL="0" indent="0" algn="just">
              <a:buNone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A continuación se muestran cuales son los procesos de elaboración: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26880" y="132940"/>
            <a:ext cx="272280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Escribe en el </a:t>
            </a:r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uaderno</a:t>
            </a:r>
            <a:endParaRPr lang="es-C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9515" y="2487168"/>
            <a:ext cx="3741303" cy="417810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</a:p>
          <a:p>
            <a:pPr algn="just">
              <a:lnSpc>
                <a:spcPct val="150000"/>
              </a:lnSpc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esta etapa se debe realizar lo siguiente: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actividades y fechas de elaboración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materiales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herramientas </a:t>
            </a:r>
          </a:p>
          <a:p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185840" y="2487167"/>
            <a:ext cx="3741303" cy="417810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</a:p>
          <a:p>
            <a:pPr algn="just">
              <a:lnSpc>
                <a:spcPct val="150000"/>
              </a:lnSpc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esta etapa se debe realizar el boceto o plano del objeto tecnológico. </a:t>
            </a: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8202165" y="2487166"/>
            <a:ext cx="3741303" cy="4178105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</a:p>
          <a:p>
            <a:pPr algn="just">
              <a:lnSpc>
                <a:spcPct val="150000"/>
              </a:lnSpc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esta etapa se debe realizar las actividades registrada en la etapa de planificación y seguir los siguientes pasos: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Marcar piezas del objeto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Cortar piezas del objeto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Armar objeto tecnológico</a:t>
            </a: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69515" y="2487166"/>
            <a:ext cx="661182" cy="66118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4185840" y="2487165"/>
            <a:ext cx="661182" cy="66118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8202165" y="2487165"/>
            <a:ext cx="661182" cy="66118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Beneficio del boceto en arquitectura: Tipos y ejemplos | M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647" y="4445390"/>
            <a:ext cx="3243025" cy="209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89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515" y="132940"/>
            <a:ext cx="9157365" cy="682986"/>
          </a:xfrm>
          <a:ln w="28575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elaboración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515" y="998806"/>
            <a:ext cx="5429427" cy="292608"/>
          </a:xfrm>
          <a:ln w="28575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Objeto Tecnológico: Organizador de Escritorio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833317" y="289767"/>
            <a:ext cx="1892808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C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69515" y="1474294"/>
            <a:ext cx="3741303" cy="52500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actividades: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Reunir los materiales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Medir piezas del objeto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Cortar piezas del objeto 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Pegar piezas del objeto 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Decorar objeto tecnológico </a:t>
            </a:r>
          </a:p>
          <a:p>
            <a:pPr marL="457200" indent="-457200">
              <a:buFont typeface="+mj-lt"/>
              <a:buAutoNum type="arabicPeriod"/>
            </a:pP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Probar su resistencia 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materiales:</a:t>
            </a: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pegamento, cartón, papel entretenido y cilindros de confort.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herramientas: </a:t>
            </a: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tijeras, regla, lápiz mina y goma de borrar.</a:t>
            </a:r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69515" y="1474294"/>
            <a:ext cx="661182" cy="66118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129569" y="1474294"/>
            <a:ext cx="3741303" cy="52500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</a:p>
          <a:p>
            <a:pPr algn="ctr">
              <a:lnSpc>
                <a:spcPct val="150000"/>
              </a:lnSpc>
            </a:pPr>
            <a:endParaRPr lang="es-CL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CL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129569" y="1474293"/>
            <a:ext cx="661182" cy="66118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Diseño y construcción de un portalápic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92" t="23862" r="18529" b="13238"/>
          <a:stretch/>
        </p:blipFill>
        <p:spPr bwMode="auto">
          <a:xfrm>
            <a:off x="4317971" y="2457624"/>
            <a:ext cx="3364498" cy="3944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ángulo 14"/>
          <p:cNvSpPr/>
          <p:nvPr/>
        </p:nvSpPr>
        <p:spPr>
          <a:xfrm>
            <a:off x="8089623" y="1474293"/>
            <a:ext cx="3960059" cy="525006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sz="32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8089623" y="1474293"/>
            <a:ext cx="661182" cy="661181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7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244" y="118872"/>
            <a:ext cx="3881981" cy="894002"/>
          </a:xfrm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243" y="1178872"/>
            <a:ext cx="11647347" cy="621793"/>
          </a:xfrm>
        </p:spPr>
        <p:txBody>
          <a:bodyPr>
            <a:normAutofit lnSpcReduction="10000"/>
          </a:bodyPr>
          <a:lstStyle/>
          <a:p>
            <a:pPr algn="just"/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Observa 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el siguiente objeto tecnológico y completa los procesos de elaboración del objeto tecnológico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326880" y="132940"/>
            <a:ext cx="272280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Escribe en el </a:t>
            </a:r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uaderno</a:t>
            </a:r>
            <a:endParaRPr lang="es-C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02" name="Picture 6" descr="Ripley - COMBO RIPLEY HOME MADAGASCAR MESA DE COMEDOR CUADRADO + 8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69" b="11030"/>
          <a:stretch/>
        </p:blipFill>
        <p:spPr bwMode="auto">
          <a:xfrm>
            <a:off x="5375923" y="2477265"/>
            <a:ext cx="4817878" cy="2855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332892" y="2477265"/>
            <a:ext cx="2722802" cy="107721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Mesa de madera</a:t>
            </a:r>
            <a:endParaRPr lang="es-C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07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515" y="132940"/>
            <a:ext cx="9157365" cy="682986"/>
          </a:xfrm>
          <a:ln w="28575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Proceso de elaboración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9515" y="998806"/>
            <a:ext cx="5429427" cy="292608"/>
          </a:xfrm>
          <a:ln w="28575"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Objeto Tecnológico: Mesa de Madera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469198" y="0"/>
            <a:ext cx="2722802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Escribe en el cuaderno</a:t>
            </a:r>
            <a:endParaRPr lang="es-C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69515" y="1474294"/>
            <a:ext cx="3741303" cy="52500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sz="20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actividades:</a:t>
            </a:r>
          </a:p>
          <a:p>
            <a:endParaRPr lang="es-CL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materiales:</a:t>
            </a:r>
            <a:r>
              <a:rPr lang="es-CL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herramientas: </a:t>
            </a:r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69515" y="1474294"/>
            <a:ext cx="661182" cy="66118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129569" y="1474294"/>
            <a:ext cx="3741303" cy="525006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CL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Diseño</a:t>
            </a:r>
          </a:p>
          <a:p>
            <a:pPr algn="ctr">
              <a:lnSpc>
                <a:spcPct val="150000"/>
              </a:lnSpc>
            </a:pPr>
            <a:endParaRPr lang="es-CL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CL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129569" y="1474293"/>
            <a:ext cx="661182" cy="66118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 rotWithShape="1">
          <a:blip r:embed="rId2"/>
          <a:srcRect r="1240"/>
          <a:stretch/>
        </p:blipFill>
        <p:spPr>
          <a:xfrm>
            <a:off x="8089623" y="2443814"/>
            <a:ext cx="3910050" cy="263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81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523</TotalTime>
  <Words>357</Words>
  <Application>Microsoft Office PowerPoint</Application>
  <PresentationFormat>Panorámica</PresentationFormat>
  <Paragraphs>113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Rockwell</vt:lpstr>
      <vt:lpstr>Rockwell Condensed</vt:lpstr>
      <vt:lpstr>Wingdings</vt:lpstr>
      <vt:lpstr>Tipo de madera</vt:lpstr>
      <vt:lpstr>Tecnología 5° año Básico Profesora Millaray mena Sáez</vt:lpstr>
      <vt:lpstr>Presentación de PowerPoint</vt:lpstr>
      <vt:lpstr>Objetivo de la Clase: </vt:lpstr>
      <vt:lpstr>Proceso de Elaboración</vt:lpstr>
      <vt:lpstr>Proceso de elaboración </vt:lpstr>
      <vt:lpstr>Actividad </vt:lpstr>
      <vt:lpstr>Proceso de elaboración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Objetivo de la Clase</dc:title>
  <dc:creator>Windows User</dc:creator>
  <cp:lastModifiedBy>Windows User</cp:lastModifiedBy>
  <cp:revision>54</cp:revision>
  <dcterms:created xsi:type="dcterms:W3CDTF">2020-03-23T13:03:23Z</dcterms:created>
  <dcterms:modified xsi:type="dcterms:W3CDTF">2020-04-08T04:55:50Z</dcterms:modified>
</cp:coreProperties>
</file>